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B435FB-461F-2690-1809-73F28C0D5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7CC5B1-C4B6-326E-FA2F-707AF60FF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E553B5-500A-93FE-515D-02887549C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145815-5B0A-AFE0-F140-3033960EC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BFBBF4-5483-4CF5-FDB3-B5AEC4369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80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B22AC5-67CA-053D-F7A5-FBB952E4F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091E419-819E-F0A9-1783-6DFD4D52B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8D6A79-105A-7FAF-4465-CECD7EE6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1B55FB-2220-CFDD-2117-EDC191A0F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6F1478-2BDA-22AD-0B49-C41E1C252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975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628490D-9C69-4B3F-5B6A-27997E1D8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E7901A6-1837-383F-A112-8646D9AF6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18D6B0-D7E2-DC1A-3F15-C0B3C30F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DB5B52-4928-876A-FFD8-597F08764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F7F7E6-CD04-AFF6-301D-111978C5B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250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42F8B8-836F-A297-7AE5-6C814141A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7D3838-9674-6191-C8A1-5D3ECD6AE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900F51-C573-835C-9569-4F76AD115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180EF8-47C6-E613-86CC-B643B91CB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3479D0-2692-80F1-F096-9E7FEA65A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47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28A244-50F4-4BD5-F119-3065DE973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ADE7FD8-93E5-0626-05C0-4EA8020E9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D9836D-3B98-A17F-6290-47EDE010A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461B17-AF9F-3660-3F0D-554A2F799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141253-F3B0-A15C-804D-8FD812718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56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47450C-A8CA-C91C-8F21-BA57E149D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8479BB-9F48-3AF0-8B57-58388A41A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47546A-6BFA-5730-EC4A-E4E041ABC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8A88845-BBD5-6BAE-6641-CC62555F3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18761B6-31C3-5D93-39F4-621BF3FDF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7D5B9F1-2D1E-1D58-5242-7D4492E39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29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54EB40-FE38-E73A-945E-FCE748D4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D531A4C-CE52-699A-7A6E-642A0435B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725E992-94A1-29BF-DCAD-8D4EC4FDF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A95BDC7-9AE3-861F-2347-577FDD5384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9430A0D-05E1-7ADC-46FB-812707821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775E9B4-1D00-6C63-9053-5CB776F6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7FD3B73-C5E6-F9A5-1101-304FAB494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2B73160-7FB8-0E8C-CB7E-AB7B21082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354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910F6F-2BA9-432F-E57F-0DAB71D1D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17E339C-F3FE-A90A-4C05-422558DE6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AC66D75-9F2F-C7AF-13F4-BDC48A533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3995729-7335-1FE9-ECB6-7724F3AD7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950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C71BCD3-1CD5-C109-31D5-BC1B3264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A8352C3-75CB-C884-23C5-F8F3DC9F4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DF6D7FD-6353-E02E-5353-DCCFD5F16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053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696DD0-56CA-883C-B92B-F41B759BF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34ADE2-1516-F97D-8E4E-778DA95DD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5FD244-1E94-C65E-8AF7-30DF3F980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66791D8-8C0D-ED72-ED05-6474DC69E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1B2E985-BEBE-7357-7629-05FF7B430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3424F6-D9D0-D876-1A5D-E34441291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012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361153-18C8-7C95-14D5-E2ECEF010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521C4EA-3232-301F-1EB8-67A2D5DC35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F6F305B-DC77-D33B-93E6-CBA5F8CB9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FB410A3-110E-D361-E7F6-8392EBBD7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14EAE09-4F06-5C60-FBB4-632442F1D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AB315D7-C37A-702A-1800-944B52817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398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EB0B25A-FB6E-8544-2F71-C4362235C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375D737-1196-CCD9-36CD-CDAAAAB9F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7F74D0-424B-3F44-297F-3C3EC2CAF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6AA28-48A9-7449-BF14-6493D482389D}" type="datetimeFigureOut">
              <a:rPr lang="en-US" altLang="zh-CN" smtClean="0"/>
              <a:t>9/12/22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4B0038-11E7-EF4A-BB5B-AC0A3085F0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706857-A20D-8471-3D25-AA5001CDF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81B69-F15C-B54B-969B-7A822F70F7B2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928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966E55-9827-7A38-328C-269F995D7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2B34B3-07E3-2182-42DE-FCCCDA6515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6CFFA9D2-A5BE-E792-33DF-D7DB3FCC888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</p:spPr>
      </p:pic>
    </p:spTree>
    <p:extLst>
      <p:ext uri="{BB962C8B-B14F-4D97-AF65-F5344CB8AC3E}">
        <p14:creationId xmlns:p14="http://schemas.microsoft.com/office/powerpoint/2010/main" val="3930636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AE0ACF-68BF-3A8F-FD5E-43ECC4635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A30F49-42FC-7439-805C-BD4B794099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0A56AA2E-F385-7455-B1D3-BCA97B19E8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132969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99F537-6207-6DC0-9028-535015D39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4A7107-7020-1084-0CF4-97F17E4E89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4E0C789A-E102-9C89-A2DF-D5BC690D1D8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484484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E27165-50AF-DDD2-5F01-1E7DC6E72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2D0D2D-583F-B9F0-53F1-B79374A3DB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2D1BDABE-0CC2-3C6A-ED1D-EC86C99FD38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43045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5EDE32-3076-211B-6C97-A01F7706F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DDB45B-716F-BEF0-70DB-0D6136A993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06599B17-835B-75AB-C8D7-5488BA5D822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6268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FCEE1E-2F14-ECD2-FA22-2C03AC927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7A37D0-D3D2-C7A8-ED89-0A5F4A2F4C9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9F89A117-61D6-3760-5ECA-E9FC1B05C11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3858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309BF-AC5C-D022-13C5-BC085F9C1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20554E-47F0-3FE9-D8E4-5786A3A462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99AC498E-7EEC-E57F-B04B-8247E90B93D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26574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803743-7A06-A619-10E3-99FFF25A1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4A8C72-788F-2764-F934-B438CE777C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5B9CACFC-D735-73BF-019E-BEDBBAB37A2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6326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644ED0-87EC-D7FD-8C52-47EA5DAC0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FEF4E6-65A1-FD22-6C8A-93928525C4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1044E994-C78D-019D-EBF5-1516EA13BB0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969539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9E72AA-8C9D-7B68-A0B8-4FB6A1AE9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DEB619-8498-D824-3364-67C04B5623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3994E0BA-5CC5-2690-88FA-31B7FF36F91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244170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EACCD6-E951-5863-EC74-5F82ADF0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A9D4F8-08F4-081D-1E52-877AEEA143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30ED8985-C743-1EEB-E62A-AF4E3B446A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999216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B9B3B3-F188-85B3-1122-9E3A4DF56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6F3C5C-3122-0619-00FD-773C7E44F7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AD612361-723D-7739-1E29-8EE11D2791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18717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宽屏</PresentationFormat>
  <Slides>12</Slides>
  <Notes>0</Notes>
  <HiddenSlides>0</HiddenSlide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LeJun Li</dc:creator>
  <cp:lastModifiedBy>LeJun Li</cp:lastModifiedBy>
  <cp:revision>2</cp:revision>
  <dcterms:created xsi:type="dcterms:W3CDTF">2022-09-12T13:05:26Z</dcterms:created>
  <dcterms:modified xsi:type="dcterms:W3CDTF">2022-09-12T13:09:13Z</dcterms:modified>
</cp:coreProperties>
</file>